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notesSlide+xml" PartName="/ppt/notesSlides/notesSlid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4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88EAE-56AC-4EF5-B339-5070F57C8FE4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F174F-DF3B-46FC-8926-84E9DE3EDD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CF174F-DF3B-46FC-8926-84E9DE3EDDD7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5735C-F81E-4933-BFE0-2176998E905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2768-9E31-4F46-943E-1D3DCFA124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jpeg"/><Relationship Id="rId3" Type="http://schemas.openxmlformats.org/officeDocument/2006/relationships/image" Target="../media/image51.jpeg"/><Relationship Id="rId7" Type="http://schemas.openxmlformats.org/officeDocument/2006/relationships/image" Target="../media/image55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jpeg"/><Relationship Id="rId5" Type="http://schemas.openxmlformats.org/officeDocument/2006/relationships/image" Target="../media/image53.jpeg"/><Relationship Id="rId4" Type="http://schemas.openxmlformats.org/officeDocument/2006/relationships/image" Target="../media/image52.jpeg"/><Relationship Id="rId9" Type="http://schemas.openxmlformats.org/officeDocument/2006/relationships/image" Target="../media/image57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jpeg"/><Relationship Id="rId3" Type="http://schemas.openxmlformats.org/officeDocument/2006/relationships/image" Target="../media/image59.jpeg"/><Relationship Id="rId7" Type="http://schemas.openxmlformats.org/officeDocument/2006/relationships/image" Target="../media/image63.jpeg"/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jpeg"/><Relationship Id="rId5" Type="http://schemas.openxmlformats.org/officeDocument/2006/relationships/image" Target="../media/image61.jpeg"/><Relationship Id="rId4" Type="http://schemas.openxmlformats.org/officeDocument/2006/relationships/image" Target="../media/image6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Relationship Id="rId9" Type="http://schemas.openxmlformats.org/officeDocument/2006/relationships/image" Target="../media/image3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eg"/><Relationship Id="rId3" Type="http://schemas.openxmlformats.org/officeDocument/2006/relationships/image" Target="../media/image42.jpeg"/><Relationship Id="rId7" Type="http://schemas.openxmlformats.org/officeDocument/2006/relationships/image" Target="../media/image46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10" Type="http://schemas.openxmlformats.org/officeDocument/2006/relationships/image" Target="../media/image49.jpeg"/><Relationship Id="rId4" Type="http://schemas.openxmlformats.org/officeDocument/2006/relationships/image" Target="../media/image43.jpeg"/><Relationship Id="rId9" Type="http://schemas.openxmlformats.org/officeDocument/2006/relationships/image" Target="../media/image4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 можно купить или заказать В Доме ремёсел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Панно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D:\Папка на сайт (изделия ДПИ на продажу и по заказу)\Панно\IMG_3834.JPG"/>
          <p:cNvPicPr>
            <a:picLocks noChangeAspect="1" noChangeArrowheads="1"/>
          </p:cNvPicPr>
          <p:nvPr/>
        </p:nvPicPr>
        <p:blipFill>
          <a:blip r:embed="rId2" cstate="print"/>
          <a:srcRect l="3623" t="2227" r="8103" b="5768"/>
          <a:stretch>
            <a:fillRect/>
          </a:stretch>
        </p:blipFill>
        <p:spPr bwMode="auto">
          <a:xfrm rot="5400000">
            <a:off x="6744775" y="1970605"/>
            <a:ext cx="2000265" cy="1630908"/>
          </a:xfrm>
          <a:prstGeom prst="rect">
            <a:avLst/>
          </a:prstGeom>
          <a:noFill/>
        </p:spPr>
      </p:pic>
      <p:pic>
        <p:nvPicPr>
          <p:cNvPr id="9219" name="Picture 3" descr="D:\Папка на сайт (изделия ДПИ на продажу и по заказу)\Панно\IMG_4689.JPG"/>
          <p:cNvPicPr>
            <a:picLocks noChangeAspect="1" noChangeArrowheads="1"/>
          </p:cNvPicPr>
          <p:nvPr/>
        </p:nvPicPr>
        <p:blipFill>
          <a:blip r:embed="rId3"/>
          <a:srcRect l="13085" t="17187" r="10742" b="12500"/>
          <a:stretch>
            <a:fillRect/>
          </a:stretch>
        </p:blipFill>
        <p:spPr bwMode="auto">
          <a:xfrm>
            <a:off x="5062212" y="1785926"/>
            <a:ext cx="1724366" cy="2000264"/>
          </a:xfrm>
          <a:prstGeom prst="rect">
            <a:avLst/>
          </a:prstGeom>
          <a:noFill/>
        </p:spPr>
      </p:pic>
      <p:pic>
        <p:nvPicPr>
          <p:cNvPr id="9220" name="Picture 4" descr="D:\Папка на сайт (изделия ДПИ на продажу и по заказу)\Панно\IMG_4691.JPG"/>
          <p:cNvPicPr>
            <a:picLocks noChangeAspect="1" noChangeArrowheads="1"/>
          </p:cNvPicPr>
          <p:nvPr/>
        </p:nvPicPr>
        <p:blipFill>
          <a:blip r:embed="rId4" cstate="print"/>
          <a:srcRect l="3368" r="4346" b="6314"/>
          <a:stretch>
            <a:fillRect/>
          </a:stretch>
        </p:blipFill>
        <p:spPr bwMode="auto">
          <a:xfrm>
            <a:off x="2571736" y="4214818"/>
            <a:ext cx="2214578" cy="1829002"/>
          </a:xfrm>
          <a:prstGeom prst="rect">
            <a:avLst/>
          </a:prstGeom>
          <a:noFill/>
        </p:spPr>
      </p:pic>
      <p:pic>
        <p:nvPicPr>
          <p:cNvPr id="9221" name="Picture 5" descr="D:\Папка на сайт (изделия ДПИ на продажу и по заказу)\Панно\IMG_8229.JPG"/>
          <p:cNvPicPr>
            <a:picLocks noChangeAspect="1" noChangeArrowheads="1"/>
          </p:cNvPicPr>
          <p:nvPr/>
        </p:nvPicPr>
        <p:blipFill>
          <a:blip r:embed="rId5" cstate="print"/>
          <a:srcRect l="18164" t="5573" r="14160" b="3020"/>
          <a:stretch>
            <a:fillRect/>
          </a:stretch>
        </p:blipFill>
        <p:spPr bwMode="auto">
          <a:xfrm>
            <a:off x="2928926" y="1785926"/>
            <a:ext cx="1957172" cy="1987370"/>
          </a:xfrm>
          <a:prstGeom prst="rect">
            <a:avLst/>
          </a:prstGeom>
          <a:noFill/>
        </p:spPr>
      </p:pic>
      <p:pic>
        <p:nvPicPr>
          <p:cNvPr id="9222" name="Picture 6" descr="D:\Папка на сайт (изделия ДПИ на продажу и по заказу)\Панно\IMG_8243.JPG"/>
          <p:cNvPicPr>
            <a:picLocks noChangeAspect="1" noChangeArrowheads="1"/>
          </p:cNvPicPr>
          <p:nvPr/>
        </p:nvPicPr>
        <p:blipFill>
          <a:blip r:embed="rId6" cstate="print"/>
          <a:srcRect l="15312" t="2812" r="17012" b="13984"/>
          <a:stretch>
            <a:fillRect/>
          </a:stretch>
        </p:blipFill>
        <p:spPr bwMode="auto">
          <a:xfrm>
            <a:off x="568202" y="1785926"/>
            <a:ext cx="2166543" cy="2071702"/>
          </a:xfrm>
          <a:prstGeom prst="rect">
            <a:avLst/>
          </a:prstGeom>
          <a:noFill/>
        </p:spPr>
      </p:pic>
      <p:pic>
        <p:nvPicPr>
          <p:cNvPr id="9223" name="Picture 7" descr="D:\Папка на сайт (изделия ДПИ на продажу и по заказу)\Панно\фото 2014 095.jpg"/>
          <p:cNvPicPr>
            <a:picLocks noChangeAspect="1" noChangeArrowheads="1"/>
          </p:cNvPicPr>
          <p:nvPr/>
        </p:nvPicPr>
        <p:blipFill>
          <a:blip r:embed="rId7" cstate="print"/>
          <a:srcRect l="18014" t="2444" r="7975"/>
          <a:stretch>
            <a:fillRect/>
          </a:stretch>
        </p:blipFill>
        <p:spPr bwMode="auto">
          <a:xfrm rot="5400000">
            <a:off x="561083" y="4153770"/>
            <a:ext cx="1884031" cy="1863255"/>
          </a:xfrm>
          <a:prstGeom prst="rect">
            <a:avLst/>
          </a:prstGeom>
          <a:noFill/>
        </p:spPr>
      </p:pic>
      <p:pic>
        <p:nvPicPr>
          <p:cNvPr id="9224" name="Picture 8" descr="D:\Папка на сайт (изделия ДПИ на продажу и по заказу)\Панно\IMG_4934.JPG"/>
          <p:cNvPicPr>
            <a:picLocks noChangeAspect="1" noChangeArrowheads="1"/>
          </p:cNvPicPr>
          <p:nvPr/>
        </p:nvPicPr>
        <p:blipFill>
          <a:blip r:embed="rId8"/>
          <a:srcRect l="16162" r="11327" b="4166"/>
          <a:stretch>
            <a:fillRect/>
          </a:stretch>
        </p:blipFill>
        <p:spPr bwMode="auto">
          <a:xfrm>
            <a:off x="4929190" y="4143380"/>
            <a:ext cx="1791313" cy="1918508"/>
          </a:xfrm>
          <a:prstGeom prst="rect">
            <a:avLst/>
          </a:prstGeom>
          <a:noFill/>
        </p:spPr>
      </p:pic>
      <p:pic>
        <p:nvPicPr>
          <p:cNvPr id="9226" name="Picture 10" descr="D:\Папка на сайт (изделия ДПИ на продажу и по заказу)\Панно\IMG_3800.JPG"/>
          <p:cNvPicPr>
            <a:picLocks noChangeAspect="1" noChangeArrowheads="1"/>
          </p:cNvPicPr>
          <p:nvPr/>
        </p:nvPicPr>
        <p:blipFill>
          <a:blip r:embed="rId9" cstate="print"/>
          <a:srcRect l="2544" t="5208" r="17663" b="4329"/>
          <a:stretch>
            <a:fillRect/>
          </a:stretch>
        </p:blipFill>
        <p:spPr bwMode="auto">
          <a:xfrm rot="5400000">
            <a:off x="6708239" y="4221719"/>
            <a:ext cx="2000239" cy="1700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Сюжетные композиции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 descr="D:\Папка на сайт (изделия ДПИ на продажу и по заказу)\Сюжетные композиции\20201106_103742.jpg"/>
          <p:cNvPicPr>
            <a:picLocks noChangeAspect="1" noChangeArrowheads="1"/>
          </p:cNvPicPr>
          <p:nvPr/>
        </p:nvPicPr>
        <p:blipFill>
          <a:blip r:embed="rId2" cstate="print"/>
          <a:srcRect l="18651" t="12867" r="20475" b="7858"/>
          <a:stretch>
            <a:fillRect/>
          </a:stretch>
        </p:blipFill>
        <p:spPr bwMode="auto">
          <a:xfrm>
            <a:off x="3286116" y="1714488"/>
            <a:ext cx="2357454" cy="2000264"/>
          </a:xfrm>
          <a:prstGeom prst="rect">
            <a:avLst/>
          </a:prstGeom>
          <a:noFill/>
        </p:spPr>
      </p:pic>
      <p:pic>
        <p:nvPicPr>
          <p:cNvPr id="10243" name="Picture 3" descr="D:\Папка на сайт (изделия ДПИ на продажу и по заказу)\Сюжетные композиции\IMG_4918.JPG"/>
          <p:cNvPicPr>
            <a:picLocks noChangeAspect="1" noChangeArrowheads="1"/>
          </p:cNvPicPr>
          <p:nvPr/>
        </p:nvPicPr>
        <p:blipFill>
          <a:blip r:embed="rId3" cstate="print"/>
          <a:srcRect t="13661" r="6304" b="23632"/>
          <a:stretch>
            <a:fillRect/>
          </a:stretch>
        </p:blipFill>
        <p:spPr bwMode="auto">
          <a:xfrm rot="5400000">
            <a:off x="4012400" y="4202912"/>
            <a:ext cx="2190767" cy="1500199"/>
          </a:xfrm>
          <a:prstGeom prst="rect">
            <a:avLst/>
          </a:prstGeom>
          <a:noFill/>
        </p:spPr>
      </p:pic>
      <p:pic>
        <p:nvPicPr>
          <p:cNvPr id="10244" name="Picture 4" descr="D:\Папка на сайт (изделия ДПИ на продажу и по заказу)\Сюжетные композиции\IMG_5643.JPG"/>
          <p:cNvPicPr>
            <a:picLocks noChangeAspect="1" noChangeArrowheads="1"/>
          </p:cNvPicPr>
          <p:nvPr/>
        </p:nvPicPr>
        <p:blipFill>
          <a:blip r:embed="rId4" cstate="print"/>
          <a:srcRect l="4785" t="9141" r="2050" b="2968"/>
          <a:stretch>
            <a:fillRect/>
          </a:stretch>
        </p:blipFill>
        <p:spPr bwMode="auto">
          <a:xfrm>
            <a:off x="5786446" y="1714488"/>
            <a:ext cx="2755602" cy="2000264"/>
          </a:xfrm>
          <a:prstGeom prst="rect">
            <a:avLst/>
          </a:prstGeom>
          <a:noFill/>
        </p:spPr>
      </p:pic>
      <p:pic>
        <p:nvPicPr>
          <p:cNvPr id="10245" name="Picture 5" descr="D:\Папка на сайт (изделия ДПИ на продажу и по заказу)\Сюжетные композиции\IMG_8170.JPG"/>
          <p:cNvPicPr>
            <a:picLocks noChangeAspect="1" noChangeArrowheads="1"/>
          </p:cNvPicPr>
          <p:nvPr/>
        </p:nvPicPr>
        <p:blipFill>
          <a:blip r:embed="rId5" cstate="print"/>
          <a:srcRect l="3515" r="5957" b="4401"/>
          <a:stretch>
            <a:fillRect/>
          </a:stretch>
        </p:blipFill>
        <p:spPr bwMode="auto">
          <a:xfrm>
            <a:off x="571472" y="1714488"/>
            <a:ext cx="2571768" cy="2036881"/>
          </a:xfrm>
          <a:prstGeom prst="rect">
            <a:avLst/>
          </a:prstGeom>
          <a:noFill/>
        </p:spPr>
      </p:pic>
      <p:pic>
        <p:nvPicPr>
          <p:cNvPr id="10246" name="Picture 6" descr="D:\Папка на сайт (изделия ДПИ на продажу и по заказу)\Сюжетные композиции\IMG_8205.JPG"/>
          <p:cNvPicPr>
            <a:picLocks noChangeAspect="1" noChangeArrowheads="1"/>
          </p:cNvPicPr>
          <p:nvPr/>
        </p:nvPicPr>
        <p:blipFill>
          <a:blip r:embed="rId6" cstate="print"/>
          <a:srcRect l="4160" t="2005" r="5312" b="4244"/>
          <a:stretch>
            <a:fillRect/>
          </a:stretch>
        </p:blipFill>
        <p:spPr bwMode="auto">
          <a:xfrm rot="5400000">
            <a:off x="453580" y="4046958"/>
            <a:ext cx="2192698" cy="1814038"/>
          </a:xfrm>
          <a:prstGeom prst="rect">
            <a:avLst/>
          </a:prstGeom>
          <a:noFill/>
        </p:spPr>
      </p:pic>
      <p:pic>
        <p:nvPicPr>
          <p:cNvPr id="10247" name="Picture 7" descr="D:\Папка на сайт (изделия ДПИ на продажу и по заказу)\Сюжетные композиции\IMG_8308.JPG"/>
          <p:cNvPicPr>
            <a:picLocks noChangeAspect="1" noChangeArrowheads="1"/>
          </p:cNvPicPr>
          <p:nvPr/>
        </p:nvPicPr>
        <p:blipFill>
          <a:blip r:embed="rId7" cstate="print"/>
          <a:srcRect l="9062" t="10859" r="5683" b="11796"/>
          <a:stretch>
            <a:fillRect/>
          </a:stretch>
        </p:blipFill>
        <p:spPr bwMode="auto">
          <a:xfrm rot="5400000">
            <a:off x="2342809" y="4157993"/>
            <a:ext cx="2172365" cy="1571636"/>
          </a:xfrm>
          <a:prstGeom prst="rect">
            <a:avLst/>
          </a:prstGeom>
          <a:noFill/>
        </p:spPr>
      </p:pic>
      <p:pic>
        <p:nvPicPr>
          <p:cNvPr id="10248" name="Picture 8" descr="D:\Папка на сайт (изделия ДПИ на продажу и по заказу)\Сюжетные композиции\IMG_0082.JPG"/>
          <p:cNvPicPr>
            <a:picLocks noChangeAspect="1" noChangeArrowheads="1"/>
          </p:cNvPicPr>
          <p:nvPr/>
        </p:nvPicPr>
        <p:blipFill>
          <a:blip r:embed="rId8" cstate="print"/>
          <a:srcRect l="9824" t="19453" r="18105" b="2031"/>
          <a:stretch>
            <a:fillRect/>
          </a:stretch>
        </p:blipFill>
        <p:spPr bwMode="auto">
          <a:xfrm>
            <a:off x="6000760" y="3857628"/>
            <a:ext cx="2500330" cy="2172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Тканые изделия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D:\Папка на сайт (изделия ДПИ на продажу и по заказу)\Ткачество\IMG_79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785926"/>
            <a:ext cx="2899292" cy="1888258"/>
          </a:xfrm>
          <a:prstGeom prst="rect">
            <a:avLst/>
          </a:prstGeom>
          <a:noFill/>
        </p:spPr>
      </p:pic>
      <p:pic>
        <p:nvPicPr>
          <p:cNvPr id="1029" name="Picture 5" descr="D:\Папка на сайт (изделия ДПИ на продажу и по заказу)\Ткачество\IMG_4611.JPG"/>
          <p:cNvPicPr>
            <a:picLocks noChangeAspect="1" noChangeArrowheads="1"/>
          </p:cNvPicPr>
          <p:nvPr/>
        </p:nvPicPr>
        <p:blipFill>
          <a:blip r:embed="rId3" cstate="print"/>
          <a:srcRect l="2313" t="7597" r="15966" b="12000"/>
          <a:stretch>
            <a:fillRect/>
          </a:stretch>
        </p:blipFill>
        <p:spPr bwMode="auto">
          <a:xfrm>
            <a:off x="642910" y="1785926"/>
            <a:ext cx="2648831" cy="1928826"/>
          </a:xfrm>
          <a:prstGeom prst="rect">
            <a:avLst/>
          </a:prstGeom>
          <a:noFill/>
        </p:spPr>
      </p:pic>
      <p:pic>
        <p:nvPicPr>
          <p:cNvPr id="1032" name="Picture 8" descr="D:\Папка на сайт (изделия ДПИ на продажу и по заказу)\Ткачество\DSC00336.JPG"/>
          <p:cNvPicPr>
            <a:picLocks noChangeAspect="1" noChangeArrowheads="1"/>
          </p:cNvPicPr>
          <p:nvPr/>
        </p:nvPicPr>
        <p:blipFill>
          <a:blip r:embed="rId4" cstate="print"/>
          <a:srcRect l="9826" r="2283" b="6497"/>
          <a:stretch>
            <a:fillRect/>
          </a:stretch>
        </p:blipFill>
        <p:spPr bwMode="auto">
          <a:xfrm>
            <a:off x="2928926" y="3929066"/>
            <a:ext cx="3500462" cy="2094740"/>
          </a:xfrm>
          <a:prstGeom prst="rect">
            <a:avLst/>
          </a:prstGeom>
          <a:noFill/>
        </p:spPr>
      </p:pic>
      <p:pic>
        <p:nvPicPr>
          <p:cNvPr id="1035" name="Picture 11" descr="D:\Папка на сайт (изделия ДПИ на продажу и по заказу)\Ткачество\IMG_3766.JPG"/>
          <p:cNvPicPr>
            <a:picLocks noChangeAspect="1" noChangeArrowheads="1"/>
          </p:cNvPicPr>
          <p:nvPr/>
        </p:nvPicPr>
        <p:blipFill>
          <a:blip r:embed="rId5" cstate="print"/>
          <a:srcRect l="9309" t="5756" r="13592" b="5585"/>
          <a:stretch>
            <a:fillRect/>
          </a:stretch>
        </p:blipFill>
        <p:spPr bwMode="auto">
          <a:xfrm>
            <a:off x="6858016" y="3929066"/>
            <a:ext cx="1730042" cy="2071702"/>
          </a:xfrm>
          <a:prstGeom prst="rect">
            <a:avLst/>
          </a:prstGeom>
          <a:noFill/>
        </p:spPr>
      </p:pic>
      <p:pic>
        <p:nvPicPr>
          <p:cNvPr id="1036" name="Picture 12" descr="D:\Папка на сайт (изделия ДПИ на продажу и по заказу)\Ткачество\S7301900.jpg"/>
          <p:cNvPicPr>
            <a:picLocks noChangeAspect="1" noChangeArrowheads="1"/>
          </p:cNvPicPr>
          <p:nvPr/>
        </p:nvPicPr>
        <p:blipFill>
          <a:blip r:embed="rId6" cstate="print"/>
          <a:srcRect l="28421" t="44015" r="31214" b="12283"/>
          <a:stretch>
            <a:fillRect/>
          </a:stretch>
        </p:blipFill>
        <p:spPr bwMode="auto">
          <a:xfrm>
            <a:off x="714348" y="3938278"/>
            <a:ext cx="1785950" cy="2062490"/>
          </a:xfrm>
          <a:prstGeom prst="rect">
            <a:avLst/>
          </a:prstGeom>
          <a:noFill/>
        </p:spPr>
      </p:pic>
      <p:pic>
        <p:nvPicPr>
          <p:cNvPr id="1037" name="Picture 13" descr="D:\Папка на сайт (изделия ДПИ на продажу и по заказу)\Ткачество\IMG_7841.jpg"/>
          <p:cNvPicPr>
            <a:picLocks noChangeAspect="1" noChangeArrowheads="1"/>
          </p:cNvPicPr>
          <p:nvPr/>
        </p:nvPicPr>
        <p:blipFill>
          <a:blip r:embed="rId7" cstate="print"/>
          <a:srcRect l="3864" t="4334" r="15406" b="14454"/>
          <a:stretch>
            <a:fillRect/>
          </a:stretch>
        </p:blipFill>
        <p:spPr bwMode="auto">
          <a:xfrm>
            <a:off x="6858016" y="1682341"/>
            <a:ext cx="1643074" cy="2175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шкатулки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D:\Папка на сайт (изделия ДПИ на продажу и по заказу)\Шкатулки\image-0-02-05-9c9529c33efb4fd3ee8fd2ba29581f80a2a6bec67b2055a4566e0b1f52879292-V.jpg"/>
          <p:cNvPicPr>
            <a:picLocks noChangeAspect="1" noChangeArrowheads="1"/>
          </p:cNvPicPr>
          <p:nvPr/>
        </p:nvPicPr>
        <p:blipFill>
          <a:blip r:embed="rId2"/>
          <a:srcRect l="8943" t="9388" r="9106" b="10924"/>
          <a:stretch>
            <a:fillRect/>
          </a:stretch>
        </p:blipFill>
        <p:spPr bwMode="auto">
          <a:xfrm>
            <a:off x="6500826" y="1714488"/>
            <a:ext cx="1951765" cy="2130086"/>
          </a:xfrm>
          <a:prstGeom prst="rect">
            <a:avLst/>
          </a:prstGeom>
          <a:noFill/>
        </p:spPr>
      </p:pic>
      <p:pic>
        <p:nvPicPr>
          <p:cNvPr id="2051" name="Picture 3" descr="D:\Папка на сайт (изделия ДПИ на продажу и по заказу)\Шкатулки\IMG_8184.JPG"/>
          <p:cNvPicPr>
            <a:picLocks noChangeAspect="1" noChangeArrowheads="1"/>
          </p:cNvPicPr>
          <p:nvPr/>
        </p:nvPicPr>
        <p:blipFill>
          <a:blip r:embed="rId3" cstate="print"/>
          <a:srcRect l="3593" t="17135" r="5878" b="12551"/>
          <a:stretch>
            <a:fillRect/>
          </a:stretch>
        </p:blipFill>
        <p:spPr bwMode="auto">
          <a:xfrm>
            <a:off x="571472" y="1714488"/>
            <a:ext cx="3311151" cy="2000264"/>
          </a:xfrm>
          <a:prstGeom prst="rect">
            <a:avLst/>
          </a:prstGeom>
          <a:noFill/>
        </p:spPr>
      </p:pic>
      <p:pic>
        <p:nvPicPr>
          <p:cNvPr id="2052" name="Picture 4" descr="D:\Папка на сайт (изделия ДПИ на продажу и по заказу)\Шкатулки\IMG_8784.JPG"/>
          <p:cNvPicPr>
            <a:picLocks noChangeAspect="1" noChangeArrowheads="1"/>
          </p:cNvPicPr>
          <p:nvPr/>
        </p:nvPicPr>
        <p:blipFill>
          <a:blip r:embed="rId4" cstate="print"/>
          <a:srcRect l="13534" t="5882" r="9371" b="1599"/>
          <a:stretch>
            <a:fillRect/>
          </a:stretch>
        </p:blipFill>
        <p:spPr bwMode="auto">
          <a:xfrm>
            <a:off x="4000496" y="1714488"/>
            <a:ext cx="2214578" cy="2057415"/>
          </a:xfrm>
          <a:prstGeom prst="rect">
            <a:avLst/>
          </a:prstGeom>
          <a:noFill/>
        </p:spPr>
      </p:pic>
      <p:pic>
        <p:nvPicPr>
          <p:cNvPr id="2053" name="Picture 5" descr="D:\Папка на сайт (изделия ДПИ на продажу и по заказу)\Шкатулки\Изображение 102.jpg"/>
          <p:cNvPicPr>
            <a:picLocks noChangeAspect="1" noChangeArrowheads="1"/>
          </p:cNvPicPr>
          <p:nvPr/>
        </p:nvPicPr>
        <p:blipFill>
          <a:blip r:embed="rId5" cstate="print"/>
          <a:srcRect l="11093" r="16053" b="20479"/>
          <a:stretch>
            <a:fillRect/>
          </a:stretch>
        </p:blipFill>
        <p:spPr bwMode="auto">
          <a:xfrm>
            <a:off x="642910" y="3857628"/>
            <a:ext cx="2665665" cy="2182046"/>
          </a:xfrm>
          <a:prstGeom prst="rect">
            <a:avLst/>
          </a:prstGeom>
          <a:noFill/>
        </p:spPr>
      </p:pic>
      <p:pic>
        <p:nvPicPr>
          <p:cNvPr id="2054" name="Picture 6" descr="D:\Папка на сайт (изделия ДПИ на продажу и по заказу)\Шкатулки\IMG_1730.JPG"/>
          <p:cNvPicPr>
            <a:picLocks noChangeAspect="1" noChangeArrowheads="1"/>
          </p:cNvPicPr>
          <p:nvPr/>
        </p:nvPicPr>
        <p:blipFill>
          <a:blip r:embed="rId6" cstate="print"/>
          <a:srcRect l="18222" t="9713" r="14980" b="9427"/>
          <a:stretch>
            <a:fillRect/>
          </a:stretch>
        </p:blipFill>
        <p:spPr bwMode="auto">
          <a:xfrm>
            <a:off x="3643306" y="3929066"/>
            <a:ext cx="2571768" cy="2075461"/>
          </a:xfrm>
          <a:prstGeom prst="rect">
            <a:avLst/>
          </a:prstGeom>
          <a:noFill/>
        </p:spPr>
      </p:pic>
      <p:pic>
        <p:nvPicPr>
          <p:cNvPr id="2055" name="Picture 7" descr="D:\Папка на сайт (изделия ДПИ на продажу и по заказу)\Шкатулки\IMG_7815.JPG"/>
          <p:cNvPicPr>
            <a:picLocks noChangeAspect="1" noChangeArrowheads="1"/>
          </p:cNvPicPr>
          <p:nvPr/>
        </p:nvPicPr>
        <p:blipFill>
          <a:blip r:embed="rId7" cstate="print"/>
          <a:srcRect l="19094" t="10554" r="20387" b="4637"/>
          <a:stretch>
            <a:fillRect/>
          </a:stretch>
        </p:blipFill>
        <p:spPr bwMode="auto">
          <a:xfrm>
            <a:off x="6429388" y="4000504"/>
            <a:ext cx="2000264" cy="195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Головные уборы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Папка на сайт (изделия ДПИ на продажу и по заказу)\Головные уборы\20190522_093957.jpg"/>
          <p:cNvPicPr>
            <a:picLocks noChangeAspect="1" noChangeArrowheads="1"/>
          </p:cNvPicPr>
          <p:nvPr/>
        </p:nvPicPr>
        <p:blipFill>
          <a:blip r:embed="rId2" cstate="print"/>
          <a:srcRect t="8637"/>
          <a:stretch>
            <a:fillRect/>
          </a:stretch>
        </p:blipFill>
        <p:spPr bwMode="auto">
          <a:xfrm rot="10800000">
            <a:off x="2285984" y="3929066"/>
            <a:ext cx="4500594" cy="2135854"/>
          </a:xfrm>
          <a:prstGeom prst="rect">
            <a:avLst/>
          </a:prstGeom>
          <a:noFill/>
        </p:spPr>
      </p:pic>
      <p:pic>
        <p:nvPicPr>
          <p:cNvPr id="3075" name="Picture 3" descr="D:\Папка на сайт (изделия ДПИ на продажу и по заказу)\Головные уборы\IMG_9230.JPG"/>
          <p:cNvPicPr>
            <a:picLocks noChangeAspect="1" noChangeArrowheads="1"/>
          </p:cNvPicPr>
          <p:nvPr/>
        </p:nvPicPr>
        <p:blipFill>
          <a:blip r:embed="rId3" cstate="print"/>
          <a:srcRect l="20488" t="6146" r="19746" b="9479"/>
          <a:stretch>
            <a:fillRect/>
          </a:stretch>
        </p:blipFill>
        <p:spPr bwMode="auto">
          <a:xfrm rot="5400000">
            <a:off x="6350946" y="1650054"/>
            <a:ext cx="2190764" cy="2319633"/>
          </a:xfrm>
          <a:prstGeom prst="rect">
            <a:avLst/>
          </a:prstGeom>
          <a:noFill/>
        </p:spPr>
      </p:pic>
      <p:pic>
        <p:nvPicPr>
          <p:cNvPr id="3076" name="Picture 4" descr="D:\Папка на сайт (изделия ДПИ на продажу и по заказу)\Головные уборы\Изображение 008.jpg"/>
          <p:cNvPicPr>
            <a:picLocks noChangeAspect="1" noChangeArrowheads="1"/>
          </p:cNvPicPr>
          <p:nvPr/>
        </p:nvPicPr>
        <p:blipFill>
          <a:blip r:embed="rId4" cstate="print"/>
          <a:srcRect l="17809" r="4711"/>
          <a:stretch>
            <a:fillRect/>
          </a:stretch>
        </p:blipFill>
        <p:spPr bwMode="auto">
          <a:xfrm>
            <a:off x="3500430" y="1714488"/>
            <a:ext cx="2214578" cy="2143559"/>
          </a:xfrm>
          <a:prstGeom prst="rect">
            <a:avLst/>
          </a:prstGeom>
          <a:noFill/>
        </p:spPr>
      </p:pic>
      <p:pic>
        <p:nvPicPr>
          <p:cNvPr id="3077" name="Picture 5" descr="D:\Папка на сайт (изделия ДПИ на продажу и по заказу)\Головные уборы\IMG_0272.JPG"/>
          <p:cNvPicPr>
            <a:picLocks noChangeAspect="1" noChangeArrowheads="1"/>
          </p:cNvPicPr>
          <p:nvPr/>
        </p:nvPicPr>
        <p:blipFill>
          <a:blip r:embed="rId5" cstate="print"/>
          <a:srcRect l="4941" r="14199"/>
          <a:stretch>
            <a:fillRect/>
          </a:stretch>
        </p:blipFill>
        <p:spPr bwMode="auto">
          <a:xfrm rot="5400000">
            <a:off x="791960" y="1708315"/>
            <a:ext cx="2130791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Мелкие сувениры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Папка на сайт (изделия ДПИ на продажу и по заказу)\Мелкие сувениры\IMG_09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164" y="3714752"/>
            <a:ext cx="3864522" cy="2360608"/>
          </a:xfrm>
          <a:prstGeom prst="rect">
            <a:avLst/>
          </a:prstGeom>
          <a:noFill/>
        </p:spPr>
      </p:pic>
      <p:pic>
        <p:nvPicPr>
          <p:cNvPr id="4099" name="Picture 3" descr="D:\Папка на сайт (изделия ДПИ на продажу и по заказу)\Мелкие сувениры\IMG_0915.JPG"/>
          <p:cNvPicPr>
            <a:picLocks noChangeAspect="1" noChangeArrowheads="1"/>
          </p:cNvPicPr>
          <p:nvPr/>
        </p:nvPicPr>
        <p:blipFill>
          <a:blip r:embed="rId3" cstate="print"/>
          <a:srcRect b="9219"/>
          <a:stretch>
            <a:fillRect/>
          </a:stretch>
        </p:blipFill>
        <p:spPr bwMode="auto">
          <a:xfrm>
            <a:off x="4572000" y="3673709"/>
            <a:ext cx="3906094" cy="2327071"/>
          </a:xfrm>
          <a:prstGeom prst="rect">
            <a:avLst/>
          </a:prstGeom>
          <a:noFill/>
        </p:spPr>
      </p:pic>
      <p:pic>
        <p:nvPicPr>
          <p:cNvPr id="4100" name="Picture 4" descr="D:\Папка на сайт (изделия ДПИ на продажу и по заказу)\Мелкие сувениры\IMG_1933.JPG"/>
          <p:cNvPicPr>
            <a:picLocks noChangeAspect="1" noChangeArrowheads="1"/>
          </p:cNvPicPr>
          <p:nvPr/>
        </p:nvPicPr>
        <p:blipFill>
          <a:blip r:embed="rId4" cstate="print"/>
          <a:srcRect l="12258" t="15260" r="10647" b="10725"/>
          <a:stretch>
            <a:fillRect/>
          </a:stretch>
        </p:blipFill>
        <p:spPr bwMode="auto">
          <a:xfrm>
            <a:off x="6429388" y="1785926"/>
            <a:ext cx="2174200" cy="1714512"/>
          </a:xfrm>
          <a:prstGeom prst="rect">
            <a:avLst/>
          </a:prstGeom>
          <a:noFill/>
        </p:spPr>
      </p:pic>
      <p:pic>
        <p:nvPicPr>
          <p:cNvPr id="4101" name="Picture 5" descr="D:\Папка на сайт (изделия ДПИ на продажу и по заказу)\Мелкие сувениры\Коза Зущик 00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43174" y="1714488"/>
            <a:ext cx="1464480" cy="1857388"/>
          </a:xfrm>
          <a:prstGeom prst="rect">
            <a:avLst/>
          </a:prstGeom>
          <a:noFill/>
        </p:spPr>
      </p:pic>
      <p:pic>
        <p:nvPicPr>
          <p:cNvPr id="4102" name="Picture 6" descr="D:\Папка на сайт (изделия ДПИ на продажу и по заказу)\Мелкие сувениры\IMG_8207.JPG"/>
          <p:cNvPicPr>
            <a:picLocks noChangeAspect="1" noChangeArrowheads="1"/>
          </p:cNvPicPr>
          <p:nvPr/>
        </p:nvPicPr>
        <p:blipFill>
          <a:blip r:embed="rId6" cstate="print"/>
          <a:srcRect l="26347" t="10182" r="20039" b="5442"/>
          <a:stretch>
            <a:fillRect/>
          </a:stretch>
        </p:blipFill>
        <p:spPr bwMode="auto">
          <a:xfrm>
            <a:off x="714348" y="1714488"/>
            <a:ext cx="1725425" cy="1857388"/>
          </a:xfrm>
          <a:prstGeom prst="rect">
            <a:avLst/>
          </a:prstGeom>
          <a:noFill/>
        </p:spPr>
      </p:pic>
      <p:pic>
        <p:nvPicPr>
          <p:cNvPr id="4104" name="Picture 8" descr="D:\Папка на сайт (изделия ДПИ на продажу и по заказу)\Мелкие сувениры\IMG_5010.JPG"/>
          <p:cNvPicPr>
            <a:picLocks noChangeAspect="1" noChangeArrowheads="1"/>
          </p:cNvPicPr>
          <p:nvPr/>
        </p:nvPicPr>
        <p:blipFill>
          <a:blip r:embed="rId7" cstate="print"/>
          <a:srcRect l="12712" t="5665" r="8651" b="16722"/>
          <a:stretch>
            <a:fillRect/>
          </a:stretch>
        </p:blipFill>
        <p:spPr bwMode="auto">
          <a:xfrm>
            <a:off x="4286248" y="1857364"/>
            <a:ext cx="2017984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Цветы, цветочные композиции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D:\Папка на сайт (изделия ДПИ на продажу и по заказу)\Цветы, цветочные композиции\IMG_4589.JPG"/>
          <p:cNvPicPr>
            <a:picLocks noChangeAspect="1" noChangeArrowheads="1"/>
          </p:cNvPicPr>
          <p:nvPr/>
        </p:nvPicPr>
        <p:blipFill>
          <a:blip r:embed="rId2" cstate="print"/>
          <a:srcRect l="2030" t="20537" b="35774"/>
          <a:stretch>
            <a:fillRect/>
          </a:stretch>
        </p:blipFill>
        <p:spPr bwMode="auto">
          <a:xfrm>
            <a:off x="714348" y="3500438"/>
            <a:ext cx="7726362" cy="2584019"/>
          </a:xfrm>
          <a:prstGeom prst="rect">
            <a:avLst/>
          </a:prstGeom>
          <a:noFill/>
        </p:spPr>
      </p:pic>
      <p:pic>
        <p:nvPicPr>
          <p:cNvPr id="5123" name="Picture 3" descr="D:\Папка на сайт (изделия ДПИ на продажу и по заказу)\Цветы, цветочные композиции\IMG_3425.JPG"/>
          <p:cNvPicPr>
            <a:picLocks noChangeAspect="1" noChangeArrowheads="1"/>
          </p:cNvPicPr>
          <p:nvPr/>
        </p:nvPicPr>
        <p:blipFill>
          <a:blip r:embed="rId3" cstate="print"/>
          <a:srcRect l="8600" t="7838" r="7619" b="12369"/>
          <a:stretch>
            <a:fillRect/>
          </a:stretch>
        </p:blipFill>
        <p:spPr bwMode="auto">
          <a:xfrm>
            <a:off x="4071934" y="1714488"/>
            <a:ext cx="1508132" cy="1643074"/>
          </a:xfrm>
          <a:prstGeom prst="rect">
            <a:avLst/>
          </a:prstGeom>
          <a:noFill/>
        </p:spPr>
      </p:pic>
      <p:pic>
        <p:nvPicPr>
          <p:cNvPr id="5124" name="Picture 4" descr="D:\Папка на сайт (изделия ДПИ на продажу и по заказу)\Цветы, цветочные композиции\IMG_5663.JPG"/>
          <p:cNvPicPr>
            <a:picLocks noChangeAspect="1" noChangeArrowheads="1"/>
          </p:cNvPicPr>
          <p:nvPr/>
        </p:nvPicPr>
        <p:blipFill>
          <a:blip r:embed="rId4" cstate="print"/>
          <a:srcRect l="13320" t="20234" r="3183" b="16484"/>
          <a:stretch>
            <a:fillRect/>
          </a:stretch>
        </p:blipFill>
        <p:spPr bwMode="auto">
          <a:xfrm rot="5400000">
            <a:off x="5500693" y="2000242"/>
            <a:ext cx="1643075" cy="1071570"/>
          </a:xfrm>
          <a:prstGeom prst="rect">
            <a:avLst/>
          </a:prstGeom>
          <a:noFill/>
        </p:spPr>
      </p:pic>
      <p:pic>
        <p:nvPicPr>
          <p:cNvPr id="5125" name="Picture 5" descr="D:\Папка на сайт (изделия ДПИ на продажу и по заказу)\Цветы, цветочные композиции\IMG_6553.JPG"/>
          <p:cNvPicPr>
            <a:picLocks noChangeAspect="1" noChangeArrowheads="1"/>
          </p:cNvPicPr>
          <p:nvPr/>
        </p:nvPicPr>
        <p:blipFill>
          <a:blip r:embed="rId5" cstate="print"/>
          <a:srcRect l="7578" t="4166" r="15078" b="11458"/>
          <a:stretch>
            <a:fillRect/>
          </a:stretch>
        </p:blipFill>
        <p:spPr bwMode="auto">
          <a:xfrm rot="5400000">
            <a:off x="2420927" y="1865297"/>
            <a:ext cx="1658940" cy="1357322"/>
          </a:xfrm>
          <a:prstGeom prst="rect">
            <a:avLst/>
          </a:prstGeom>
          <a:noFill/>
        </p:spPr>
      </p:pic>
      <p:pic>
        <p:nvPicPr>
          <p:cNvPr id="5126" name="Picture 6" descr="D:\Папка на сайт (изделия ДПИ на продажу и по заказу)\Цветы, цветочные композиции\IMG_20180419_093542_59.jpg"/>
          <p:cNvPicPr>
            <a:picLocks noChangeAspect="1" noChangeArrowheads="1"/>
          </p:cNvPicPr>
          <p:nvPr/>
        </p:nvPicPr>
        <p:blipFill>
          <a:blip r:embed="rId6" cstate="print"/>
          <a:srcRect l="8024" t="6944" r="16536"/>
          <a:stretch>
            <a:fillRect/>
          </a:stretch>
        </p:blipFill>
        <p:spPr bwMode="auto">
          <a:xfrm>
            <a:off x="714348" y="1714488"/>
            <a:ext cx="1785950" cy="1652239"/>
          </a:xfrm>
          <a:prstGeom prst="rect">
            <a:avLst/>
          </a:prstGeom>
          <a:noFill/>
        </p:spPr>
      </p:pic>
      <p:pic>
        <p:nvPicPr>
          <p:cNvPr id="5127" name="Picture 7" descr="D:\Папка на сайт (изделия ДПИ на продажу и по заказу)\Цветы, цветочные композиции\IMG_0135.JPG"/>
          <p:cNvPicPr>
            <a:picLocks noChangeAspect="1" noChangeArrowheads="1"/>
          </p:cNvPicPr>
          <p:nvPr/>
        </p:nvPicPr>
        <p:blipFill>
          <a:blip r:embed="rId7" cstate="print"/>
          <a:srcRect l="4551" t="6067" r="4921" b="4870"/>
          <a:stretch>
            <a:fillRect/>
          </a:stretch>
        </p:blipFill>
        <p:spPr bwMode="auto">
          <a:xfrm rot="5400000">
            <a:off x="6928043" y="1881803"/>
            <a:ext cx="1645894" cy="1357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куклы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D:\Папка на сайт (изделия ДПИ на продажу и по заказу)\Куклы\коллекция кукол Авласевич Н. В..JPG"/>
          <p:cNvPicPr>
            <a:picLocks noChangeAspect="1" noChangeArrowheads="1"/>
          </p:cNvPicPr>
          <p:nvPr/>
        </p:nvPicPr>
        <p:blipFill>
          <a:blip r:embed="rId3"/>
          <a:srcRect t="6510" r="9571"/>
          <a:stretch>
            <a:fillRect/>
          </a:stretch>
        </p:blipFill>
        <p:spPr bwMode="auto">
          <a:xfrm>
            <a:off x="500034" y="3786190"/>
            <a:ext cx="2940057" cy="2279658"/>
          </a:xfrm>
          <a:prstGeom prst="rect">
            <a:avLst/>
          </a:prstGeom>
          <a:noFill/>
        </p:spPr>
      </p:pic>
      <p:pic>
        <p:nvPicPr>
          <p:cNvPr id="6147" name="Picture 3" descr="D:\Папка на сайт (изделия ДПИ на продажу и по заказу)\Куклы\IMG_1082.JPG"/>
          <p:cNvPicPr>
            <a:picLocks noChangeAspect="1" noChangeArrowheads="1"/>
          </p:cNvPicPr>
          <p:nvPr/>
        </p:nvPicPr>
        <p:blipFill>
          <a:blip r:embed="rId4" cstate="print"/>
          <a:srcRect l="4617" t="34814" r="47037" b="9674"/>
          <a:stretch>
            <a:fillRect/>
          </a:stretch>
        </p:blipFill>
        <p:spPr bwMode="auto">
          <a:xfrm>
            <a:off x="3714744" y="3857628"/>
            <a:ext cx="2571768" cy="2214578"/>
          </a:xfrm>
          <a:prstGeom prst="rect">
            <a:avLst/>
          </a:prstGeom>
          <a:noFill/>
        </p:spPr>
      </p:pic>
      <p:pic>
        <p:nvPicPr>
          <p:cNvPr id="6148" name="Picture 4" descr="D:\Папка на сайт (изделия ДПИ на продажу и по заказу)\Куклы\IMG_0256.JPG"/>
          <p:cNvPicPr>
            <a:picLocks noChangeAspect="1" noChangeArrowheads="1"/>
          </p:cNvPicPr>
          <p:nvPr/>
        </p:nvPicPr>
        <p:blipFill>
          <a:blip r:embed="rId5" cstate="print"/>
          <a:srcRect l="7089" t="8750" r="4140" b="2187"/>
          <a:stretch>
            <a:fillRect/>
          </a:stretch>
        </p:blipFill>
        <p:spPr bwMode="auto">
          <a:xfrm>
            <a:off x="571472" y="1714488"/>
            <a:ext cx="2658246" cy="2000264"/>
          </a:xfrm>
          <a:prstGeom prst="rect">
            <a:avLst/>
          </a:prstGeom>
          <a:noFill/>
        </p:spPr>
      </p:pic>
      <p:pic>
        <p:nvPicPr>
          <p:cNvPr id="6149" name="Picture 5" descr="D:\Папка на сайт (изделия ДПИ на продажу и по заказу)\Куклы\IMG_4916.JPG"/>
          <p:cNvPicPr>
            <a:picLocks noChangeAspect="1" noChangeArrowheads="1"/>
          </p:cNvPicPr>
          <p:nvPr/>
        </p:nvPicPr>
        <p:blipFill>
          <a:blip r:embed="rId6" cstate="print"/>
          <a:srcRect l="1696" t="13112" r="6947" b="11844"/>
          <a:stretch>
            <a:fillRect/>
          </a:stretch>
        </p:blipFill>
        <p:spPr bwMode="auto">
          <a:xfrm rot="5400000">
            <a:off x="3052720" y="2019324"/>
            <a:ext cx="1966989" cy="1357322"/>
          </a:xfrm>
          <a:prstGeom prst="rect">
            <a:avLst/>
          </a:prstGeom>
          <a:noFill/>
        </p:spPr>
      </p:pic>
      <p:pic>
        <p:nvPicPr>
          <p:cNvPr id="6150" name="Picture 6" descr="D:\Папка на сайт (изделия ДПИ на продажу и по заказу)\Куклы\IMG_8467.JPG"/>
          <p:cNvPicPr>
            <a:picLocks noChangeAspect="1" noChangeArrowheads="1"/>
          </p:cNvPicPr>
          <p:nvPr/>
        </p:nvPicPr>
        <p:blipFill>
          <a:blip r:embed="rId7" cstate="print"/>
          <a:srcRect l="14804" t="2292" r="13125" b="10989"/>
          <a:stretch>
            <a:fillRect/>
          </a:stretch>
        </p:blipFill>
        <p:spPr bwMode="auto">
          <a:xfrm rot="5400000">
            <a:off x="6536545" y="3964785"/>
            <a:ext cx="2071702" cy="2000264"/>
          </a:xfrm>
          <a:prstGeom prst="rect">
            <a:avLst/>
          </a:prstGeom>
          <a:noFill/>
        </p:spPr>
      </p:pic>
      <p:pic>
        <p:nvPicPr>
          <p:cNvPr id="6151" name="Picture 7" descr="D:\Папка на сайт (изделия ДПИ на продажу и по заказу)\Куклы\IMG_5699.JPG"/>
          <p:cNvPicPr>
            <a:picLocks noChangeAspect="1" noChangeArrowheads="1"/>
          </p:cNvPicPr>
          <p:nvPr/>
        </p:nvPicPr>
        <p:blipFill>
          <a:blip r:embed="rId8" cstate="print"/>
          <a:srcRect l="18262" t="9192" r="14062" b="7604"/>
          <a:stretch>
            <a:fillRect/>
          </a:stretch>
        </p:blipFill>
        <p:spPr bwMode="auto">
          <a:xfrm>
            <a:off x="6572265" y="1714488"/>
            <a:ext cx="2000264" cy="1924187"/>
          </a:xfrm>
          <a:prstGeom prst="rect">
            <a:avLst/>
          </a:prstGeom>
          <a:noFill/>
        </p:spPr>
      </p:pic>
      <p:pic>
        <p:nvPicPr>
          <p:cNvPr id="6152" name="Picture 8" descr="D:\Папка на сайт (изделия ДПИ на продажу и по заказу)\Куклы\IMG_4476.JPG"/>
          <p:cNvPicPr>
            <a:picLocks noChangeAspect="1" noChangeArrowheads="1"/>
          </p:cNvPicPr>
          <p:nvPr/>
        </p:nvPicPr>
        <p:blipFill>
          <a:blip r:embed="rId9" cstate="print"/>
          <a:srcRect l="11607" t="9697" r="10913" b="1382"/>
          <a:stretch>
            <a:fillRect/>
          </a:stretch>
        </p:blipFill>
        <p:spPr bwMode="auto">
          <a:xfrm rot="5400000">
            <a:off x="4618866" y="1881936"/>
            <a:ext cx="1962687" cy="16277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Изделия из </a:t>
            </a:r>
            <a:r>
              <a:rPr lang="ru-RU" dirty="0" err="1" smtClean="0"/>
              <a:t>лозы,бересты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D:\Папка на сайт (изделия ДПИ на продажу и по заказу)\Изделия из лозы, бересты\IMG_0214.JPG"/>
          <p:cNvPicPr>
            <a:picLocks noChangeAspect="1" noChangeArrowheads="1"/>
          </p:cNvPicPr>
          <p:nvPr/>
        </p:nvPicPr>
        <p:blipFill>
          <a:blip r:embed="rId2" cstate="print"/>
          <a:srcRect l="9980" t="11614" r="7402" b="18073"/>
          <a:stretch>
            <a:fillRect/>
          </a:stretch>
        </p:blipFill>
        <p:spPr bwMode="auto">
          <a:xfrm>
            <a:off x="642910" y="3929067"/>
            <a:ext cx="3571900" cy="2071702"/>
          </a:xfrm>
          <a:prstGeom prst="rect">
            <a:avLst/>
          </a:prstGeom>
          <a:noFill/>
        </p:spPr>
      </p:pic>
      <p:pic>
        <p:nvPicPr>
          <p:cNvPr id="7172" name="Picture 4" descr="D:\Папка на сайт (изделия ДПИ на продажу и по заказу)\Изделия из лозы, бересты\IMG_3380.JPG"/>
          <p:cNvPicPr>
            <a:picLocks noChangeAspect="1" noChangeArrowheads="1"/>
          </p:cNvPicPr>
          <p:nvPr/>
        </p:nvPicPr>
        <p:blipFill>
          <a:blip r:embed="rId3" cstate="print"/>
          <a:srcRect l="5628" t="3372" r="702" b="4623"/>
          <a:stretch>
            <a:fillRect/>
          </a:stretch>
        </p:blipFill>
        <p:spPr bwMode="auto">
          <a:xfrm>
            <a:off x="5500694" y="1928802"/>
            <a:ext cx="3071834" cy="1785950"/>
          </a:xfrm>
          <a:prstGeom prst="rect">
            <a:avLst/>
          </a:prstGeom>
          <a:noFill/>
        </p:spPr>
      </p:pic>
      <p:pic>
        <p:nvPicPr>
          <p:cNvPr id="7173" name="Picture 5" descr="D:\Папка на сайт (изделия ДПИ на продажу и по заказу)\Изделия из лозы, бересты\IMG_4686.JPG"/>
          <p:cNvPicPr>
            <a:picLocks noChangeAspect="1" noChangeArrowheads="1"/>
          </p:cNvPicPr>
          <p:nvPr/>
        </p:nvPicPr>
        <p:blipFill>
          <a:blip r:embed="rId4" cstate="print"/>
          <a:srcRect l="13851" r="9825" b="3632"/>
          <a:stretch>
            <a:fillRect/>
          </a:stretch>
        </p:blipFill>
        <p:spPr bwMode="auto">
          <a:xfrm>
            <a:off x="3143240" y="1857364"/>
            <a:ext cx="2214577" cy="1928826"/>
          </a:xfrm>
          <a:prstGeom prst="rect">
            <a:avLst/>
          </a:prstGeom>
          <a:noFill/>
        </p:spPr>
      </p:pic>
      <p:pic>
        <p:nvPicPr>
          <p:cNvPr id="7174" name="Picture 6" descr="D:\Папка на сайт (изделия ДПИ на продажу и по заказу)\Изделия из лозы, бересты\Г.Степанькова, творческие изделия из лозы.JPG"/>
          <p:cNvPicPr>
            <a:picLocks noChangeAspect="1" noChangeArrowheads="1"/>
          </p:cNvPicPr>
          <p:nvPr/>
        </p:nvPicPr>
        <p:blipFill>
          <a:blip r:embed="rId5" cstate="print"/>
          <a:srcRect l="3486" t="2578" r="2073" b="10222"/>
          <a:stretch>
            <a:fillRect/>
          </a:stretch>
        </p:blipFill>
        <p:spPr bwMode="auto">
          <a:xfrm>
            <a:off x="4500562" y="3857628"/>
            <a:ext cx="4134404" cy="2143140"/>
          </a:xfrm>
          <a:prstGeom prst="rect">
            <a:avLst/>
          </a:prstGeom>
          <a:noFill/>
        </p:spPr>
      </p:pic>
      <p:pic>
        <p:nvPicPr>
          <p:cNvPr id="7176" name="Picture 8" descr="D:\Папка на сайт (изделия ДПИ на продажу и по заказу)\Изделия из лозы, бересты\IMG_0444.JPG"/>
          <p:cNvPicPr>
            <a:picLocks noChangeAspect="1" noChangeArrowheads="1"/>
          </p:cNvPicPr>
          <p:nvPr/>
        </p:nvPicPr>
        <p:blipFill>
          <a:blip r:embed="rId6" cstate="print"/>
          <a:srcRect l="15429" t="9765" r="3711" b="11719"/>
          <a:stretch>
            <a:fillRect/>
          </a:stretch>
        </p:blipFill>
        <p:spPr bwMode="auto">
          <a:xfrm>
            <a:off x="571473" y="1857234"/>
            <a:ext cx="2428892" cy="19289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Изделия в соломенном обрамлении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D:\Папка на сайт (изделия ДПИ на продажу и по заказу)\Изделия  в соломенном обрамлении\Изображение 004.jpg"/>
          <p:cNvPicPr>
            <a:picLocks noChangeAspect="1" noChangeArrowheads="1"/>
          </p:cNvPicPr>
          <p:nvPr/>
        </p:nvPicPr>
        <p:blipFill>
          <a:blip r:embed="rId2" cstate="print"/>
          <a:srcRect l="17946" t="3049" r="9200"/>
          <a:stretch>
            <a:fillRect/>
          </a:stretch>
        </p:blipFill>
        <p:spPr bwMode="auto">
          <a:xfrm>
            <a:off x="5357819" y="1785926"/>
            <a:ext cx="1714512" cy="1928826"/>
          </a:xfrm>
          <a:prstGeom prst="rect">
            <a:avLst/>
          </a:prstGeom>
          <a:noFill/>
        </p:spPr>
      </p:pic>
      <p:pic>
        <p:nvPicPr>
          <p:cNvPr id="8195" name="Picture 3" descr="D:\Папка на сайт (изделия ДПИ на продажу и по заказу)\Изделия  в соломенном обрамлении\работы 2014 020.jpg"/>
          <p:cNvPicPr>
            <a:picLocks noChangeAspect="1" noChangeArrowheads="1"/>
          </p:cNvPicPr>
          <p:nvPr/>
        </p:nvPicPr>
        <p:blipFill>
          <a:blip r:embed="rId3" cstate="print"/>
          <a:srcRect l="27360" t="10851" r="25612" b="16676"/>
          <a:stretch>
            <a:fillRect/>
          </a:stretch>
        </p:blipFill>
        <p:spPr bwMode="auto">
          <a:xfrm>
            <a:off x="3643306" y="1785926"/>
            <a:ext cx="1645931" cy="2000264"/>
          </a:xfrm>
          <a:prstGeom prst="rect">
            <a:avLst/>
          </a:prstGeom>
          <a:noFill/>
        </p:spPr>
      </p:pic>
      <p:pic>
        <p:nvPicPr>
          <p:cNvPr id="8196" name="Picture 4" descr="D:\Папка на сайт (изделия ДПИ на продажу и по заказу)\Изделия  в соломенном обрамлении\работы 2014 026.jpg"/>
          <p:cNvPicPr>
            <a:picLocks noChangeAspect="1" noChangeArrowheads="1"/>
          </p:cNvPicPr>
          <p:nvPr/>
        </p:nvPicPr>
        <p:blipFill>
          <a:blip r:embed="rId4" cstate="print"/>
          <a:srcRect l="7561" t="15350" r="7116" b="16035"/>
          <a:stretch>
            <a:fillRect/>
          </a:stretch>
        </p:blipFill>
        <p:spPr bwMode="auto">
          <a:xfrm>
            <a:off x="571472" y="4000504"/>
            <a:ext cx="1872639" cy="2008011"/>
          </a:xfrm>
          <a:prstGeom prst="rect">
            <a:avLst/>
          </a:prstGeom>
          <a:noFill/>
        </p:spPr>
      </p:pic>
      <p:pic>
        <p:nvPicPr>
          <p:cNvPr id="8197" name="Picture 5" descr="D:\Папка на сайт (изделия ДПИ на продажу и по заказу)\Изделия  в соломенном обрамлении\IMG_7837.JPG"/>
          <p:cNvPicPr>
            <a:picLocks noChangeAspect="1" noChangeArrowheads="1"/>
          </p:cNvPicPr>
          <p:nvPr/>
        </p:nvPicPr>
        <p:blipFill>
          <a:blip r:embed="rId5" cstate="print"/>
          <a:srcRect l="9414" t="2344" r="5332" b="12109"/>
          <a:stretch>
            <a:fillRect/>
          </a:stretch>
        </p:blipFill>
        <p:spPr bwMode="auto">
          <a:xfrm rot="5400000">
            <a:off x="2682599" y="4103955"/>
            <a:ext cx="2000240" cy="1793339"/>
          </a:xfrm>
          <a:prstGeom prst="rect">
            <a:avLst/>
          </a:prstGeom>
          <a:noFill/>
        </p:spPr>
      </p:pic>
      <p:pic>
        <p:nvPicPr>
          <p:cNvPr id="8198" name="Picture 6" descr="D:\Папка на сайт (изделия ДПИ на продажу и по заказу)\Изделия  в соломенном обрамлении\дом ремесел 085.jpg"/>
          <p:cNvPicPr>
            <a:picLocks noChangeAspect="1" noChangeArrowheads="1"/>
          </p:cNvPicPr>
          <p:nvPr/>
        </p:nvPicPr>
        <p:blipFill>
          <a:blip r:embed="rId6" cstate="print"/>
          <a:srcRect l="19075" t="10742" r="13542" b="5761"/>
          <a:stretch>
            <a:fillRect/>
          </a:stretch>
        </p:blipFill>
        <p:spPr bwMode="auto">
          <a:xfrm>
            <a:off x="571472" y="1714488"/>
            <a:ext cx="1340402" cy="2214578"/>
          </a:xfrm>
          <a:prstGeom prst="rect">
            <a:avLst/>
          </a:prstGeom>
          <a:noFill/>
        </p:spPr>
      </p:pic>
      <p:pic>
        <p:nvPicPr>
          <p:cNvPr id="8199" name="Picture 7" descr="D:\Папка на сайт (изделия ДПИ на продажу и по заказу)\Изделия  в соломенном обрамлении\дом ремесел 054.jpg"/>
          <p:cNvPicPr>
            <a:picLocks noChangeAspect="1" noChangeArrowheads="1"/>
          </p:cNvPicPr>
          <p:nvPr/>
        </p:nvPicPr>
        <p:blipFill>
          <a:blip r:embed="rId7" cstate="print"/>
          <a:srcRect l="5860" t="6983" r="6249" b="9521"/>
          <a:stretch>
            <a:fillRect/>
          </a:stretch>
        </p:blipFill>
        <p:spPr bwMode="auto">
          <a:xfrm>
            <a:off x="2000232" y="1714488"/>
            <a:ext cx="1500198" cy="2143140"/>
          </a:xfrm>
          <a:prstGeom prst="rect">
            <a:avLst/>
          </a:prstGeom>
          <a:noFill/>
        </p:spPr>
      </p:pic>
      <p:pic>
        <p:nvPicPr>
          <p:cNvPr id="8200" name="Picture 8" descr="D:\Папка на сайт (изделия ДПИ на продажу и по заказу)\Изделия  в соломенном обрамлении\IMG_5814.JPG"/>
          <p:cNvPicPr>
            <a:picLocks noChangeAspect="1" noChangeArrowheads="1"/>
          </p:cNvPicPr>
          <p:nvPr/>
        </p:nvPicPr>
        <p:blipFill>
          <a:blip r:embed="rId8" cstate="print"/>
          <a:srcRect l="16992" t="4166" r="22363" b="13802"/>
          <a:stretch>
            <a:fillRect/>
          </a:stretch>
        </p:blipFill>
        <p:spPr bwMode="auto">
          <a:xfrm rot="5400000">
            <a:off x="6709225" y="4006419"/>
            <a:ext cx="1928828" cy="1916998"/>
          </a:xfrm>
          <a:prstGeom prst="rect">
            <a:avLst/>
          </a:prstGeom>
          <a:noFill/>
        </p:spPr>
      </p:pic>
      <p:pic>
        <p:nvPicPr>
          <p:cNvPr id="8201" name="Picture 9" descr="D:\Папка на сайт (изделия ДПИ на продажу и по заказу)\Изделия  в соломенном обрамлении\IMG_3793.JPG"/>
          <p:cNvPicPr>
            <a:picLocks noChangeAspect="1" noChangeArrowheads="1"/>
          </p:cNvPicPr>
          <p:nvPr/>
        </p:nvPicPr>
        <p:blipFill>
          <a:blip r:embed="rId9" cstate="print"/>
          <a:srcRect l="6544" t="6979" r="12506"/>
          <a:stretch>
            <a:fillRect/>
          </a:stretch>
        </p:blipFill>
        <p:spPr bwMode="auto">
          <a:xfrm rot="5400000">
            <a:off x="4684555" y="4093877"/>
            <a:ext cx="1937188" cy="1733670"/>
          </a:xfrm>
          <a:prstGeom prst="rect">
            <a:avLst/>
          </a:prstGeom>
          <a:noFill/>
        </p:spPr>
      </p:pic>
      <p:pic>
        <p:nvPicPr>
          <p:cNvPr id="8202" name="Picture 10" descr="D:\Папка на сайт (изделия ДПИ на продажу и по заказу)\Изделия  в соломенном обрамлении\IMG_5607.JPG"/>
          <p:cNvPicPr>
            <a:picLocks noChangeAspect="1" noChangeArrowheads="1"/>
          </p:cNvPicPr>
          <p:nvPr/>
        </p:nvPicPr>
        <p:blipFill>
          <a:blip r:embed="rId10" cstate="print"/>
          <a:srcRect l="6308" t="5000" r="3164" b="5937"/>
          <a:stretch>
            <a:fillRect/>
          </a:stretch>
        </p:blipFill>
        <p:spPr bwMode="auto">
          <a:xfrm rot="5400000">
            <a:off x="6889527" y="2111605"/>
            <a:ext cx="2008680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31</Words>
  <Application>Microsoft Office PowerPoint</Application>
  <PresentationFormat>Экран (4:3)</PresentationFormat>
  <Paragraphs>12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Что можно купить или заказать В Доме ремёсел </vt:lpstr>
      <vt:lpstr>Тканые изделия</vt:lpstr>
      <vt:lpstr>шкатулки</vt:lpstr>
      <vt:lpstr>Головные уборы</vt:lpstr>
      <vt:lpstr>Мелкие сувениры</vt:lpstr>
      <vt:lpstr>Цветы, цветочные композиции</vt:lpstr>
      <vt:lpstr>куклы</vt:lpstr>
      <vt:lpstr>Изделия из лозы,бересты</vt:lpstr>
      <vt:lpstr>Изделия в соломенном обрамлении</vt:lpstr>
      <vt:lpstr>Панно</vt:lpstr>
      <vt:lpstr>Сюжетные композиции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можно купить или заказать В Доме ремёсел</dc:title>
  <dc:creator>Администратор</dc:creator>
  <cp:lastModifiedBy>Администратор</cp:lastModifiedBy>
  <cp:revision>45</cp:revision>
  <dcterms:created xsi:type="dcterms:W3CDTF">2021-02-08T06:56:33Z</dcterms:created>
  <dcterms:modified xsi:type="dcterms:W3CDTF">2021-02-08T14:16:47Z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1015615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