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8" d="100"/>
          <a:sy n="98" d="100"/>
        </p:scale>
        <p:origin x="78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ВОЗРОЖДЕНИЯ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УСТОЙЧИВОГО РАЗВИТИЯ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143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Ермолаева Наталья Михайловна</cp:lastModifiedBy>
  <cp:revision>435</cp:revision>
  <cp:lastPrinted>2026-03-23T07:48:24Z</cp:lastPrinted>
  <dcterms:created xsi:type="dcterms:W3CDTF">2024-07-24T10:48:12Z</dcterms:created>
  <dcterms:modified xsi:type="dcterms:W3CDTF">2026-04-13T13:58:28Z</dcterms:modified>
</cp:coreProperties>
</file>